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7" r:id="rId2"/>
    <p:sldId id="281" r:id="rId3"/>
    <p:sldId id="309" r:id="rId4"/>
    <p:sldId id="308" r:id="rId5"/>
    <p:sldId id="311" r:id="rId6"/>
    <p:sldId id="323" r:id="rId7"/>
    <p:sldId id="310" r:id="rId8"/>
    <p:sldId id="320" r:id="rId9"/>
    <p:sldId id="321" r:id="rId10"/>
    <p:sldId id="325" r:id="rId11"/>
    <p:sldId id="312" r:id="rId12"/>
    <p:sldId id="257" r:id="rId13"/>
    <p:sldId id="324" r:id="rId14"/>
    <p:sldId id="258" r:id="rId15"/>
    <p:sldId id="260" r:id="rId16"/>
    <p:sldId id="261" r:id="rId17"/>
    <p:sldId id="264" r:id="rId18"/>
    <p:sldId id="265" r:id="rId19"/>
    <p:sldId id="256" r:id="rId20"/>
    <p:sldId id="259" r:id="rId21"/>
    <p:sldId id="263" r:id="rId22"/>
    <p:sldId id="262" r:id="rId23"/>
    <p:sldId id="266" r:id="rId24"/>
    <p:sldId id="267" r:id="rId25"/>
    <p:sldId id="268" r:id="rId26"/>
    <p:sldId id="313" r:id="rId27"/>
    <p:sldId id="343" r:id="rId28"/>
    <p:sldId id="344" r:id="rId29"/>
    <p:sldId id="288" r:id="rId30"/>
    <p:sldId id="289" r:id="rId31"/>
    <p:sldId id="290" r:id="rId32"/>
    <p:sldId id="292" r:id="rId33"/>
    <p:sldId id="293" r:id="rId34"/>
    <p:sldId id="334" r:id="rId35"/>
    <p:sldId id="335" r:id="rId36"/>
    <p:sldId id="336" r:id="rId37"/>
    <p:sldId id="337" r:id="rId38"/>
    <p:sldId id="338" r:id="rId39"/>
    <p:sldId id="339" r:id="rId40"/>
    <p:sldId id="340" r:id="rId41"/>
    <p:sldId id="286" r:id="rId42"/>
    <p:sldId id="271" r:id="rId43"/>
    <p:sldId id="303" r:id="rId44"/>
    <p:sldId id="304" r:id="rId45"/>
    <p:sldId id="331" r:id="rId46"/>
    <p:sldId id="306" r:id="rId47"/>
    <p:sldId id="305" r:id="rId48"/>
    <p:sldId id="272" r:id="rId49"/>
    <p:sldId id="315" r:id="rId50"/>
    <p:sldId id="318" r:id="rId51"/>
    <p:sldId id="273" r:id="rId52"/>
    <p:sldId id="297" r:id="rId53"/>
    <p:sldId id="277" r:id="rId54"/>
    <p:sldId id="269" r:id="rId55"/>
    <p:sldId id="274" r:id="rId56"/>
    <p:sldId id="275" r:id="rId57"/>
    <p:sldId id="276" r:id="rId58"/>
    <p:sldId id="317" r:id="rId59"/>
    <p:sldId id="326" r:id="rId60"/>
    <p:sldId id="295" r:id="rId61"/>
    <p:sldId id="296" r:id="rId62"/>
    <p:sldId id="283" r:id="rId63"/>
    <p:sldId id="284" r:id="rId64"/>
    <p:sldId id="345" r:id="rId65"/>
    <p:sldId id="322" r:id="rId66"/>
    <p:sldId id="279" r:id="rId67"/>
    <p:sldId id="278" r:id="rId68"/>
    <p:sldId id="294" r:id="rId69"/>
    <p:sldId id="280" r:id="rId70"/>
    <p:sldId id="327" r:id="rId71"/>
    <p:sldId id="328" r:id="rId72"/>
    <p:sldId id="341" r:id="rId73"/>
    <p:sldId id="332" r:id="rId74"/>
    <p:sldId id="342" r:id="rId75"/>
  </p:sldIdLst>
  <p:sldSz cx="9144000" cy="6858000" type="screen4x3"/>
  <p:notesSz cx="6858000" cy="9144000"/>
  <p:photoAlbum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66" autoAdjust="0"/>
    <p:restoredTop sz="94599" autoAdjust="0"/>
  </p:normalViewPr>
  <p:slideViewPr>
    <p:cSldViewPr>
      <p:cViewPr>
        <p:scale>
          <a:sx n="78" d="100"/>
          <a:sy n="78" d="100"/>
        </p:scale>
        <p:origin x="-610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2" d="100"/>
        <a:sy n="92" d="100"/>
      </p:scale>
      <p:origin x="0" y="1880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9261D-A0EA-460C-A6BE-8F803CBE16FA}" type="datetimeFigureOut">
              <a:rPr lang="fr-FR" smtClean="0"/>
              <a:pPr/>
              <a:t>27/02/2013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D300D-BCA3-4F4B-8812-141B33928F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9261D-A0EA-460C-A6BE-8F803CBE16FA}" type="datetimeFigureOut">
              <a:rPr lang="fr-FR" smtClean="0"/>
              <a:pPr/>
              <a:t>27/02/2013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D300D-BCA3-4F4B-8812-141B33928F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9261D-A0EA-460C-A6BE-8F803CBE16FA}" type="datetimeFigureOut">
              <a:rPr lang="fr-FR" smtClean="0"/>
              <a:pPr/>
              <a:t>27/02/2013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D300D-BCA3-4F4B-8812-141B33928F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9261D-A0EA-460C-A6BE-8F803CBE16FA}" type="datetimeFigureOut">
              <a:rPr lang="fr-FR" smtClean="0"/>
              <a:pPr/>
              <a:t>27/02/2013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D300D-BCA3-4F4B-8812-141B33928F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9261D-A0EA-460C-A6BE-8F803CBE16FA}" type="datetimeFigureOut">
              <a:rPr lang="fr-FR" smtClean="0"/>
              <a:pPr/>
              <a:t>27/02/2013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D300D-BCA3-4F4B-8812-141B33928F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9261D-A0EA-460C-A6BE-8F803CBE16FA}" type="datetimeFigureOut">
              <a:rPr lang="fr-FR" smtClean="0"/>
              <a:pPr/>
              <a:t>27/02/2013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D300D-BCA3-4F4B-8812-141B33928F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9261D-A0EA-460C-A6BE-8F803CBE16FA}" type="datetimeFigureOut">
              <a:rPr lang="fr-FR" smtClean="0"/>
              <a:pPr/>
              <a:t>27/02/2013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D300D-BCA3-4F4B-8812-141B33928F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9261D-A0EA-460C-A6BE-8F803CBE16FA}" type="datetimeFigureOut">
              <a:rPr lang="fr-FR" smtClean="0"/>
              <a:pPr/>
              <a:t>27/02/2013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D300D-BCA3-4F4B-8812-141B33928F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9261D-A0EA-460C-A6BE-8F803CBE16FA}" type="datetimeFigureOut">
              <a:rPr lang="fr-FR" smtClean="0"/>
              <a:pPr/>
              <a:t>27/02/2013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D300D-BCA3-4F4B-8812-141B33928F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9261D-A0EA-460C-A6BE-8F803CBE16FA}" type="datetimeFigureOut">
              <a:rPr lang="fr-FR" smtClean="0"/>
              <a:pPr/>
              <a:t>27/02/2013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D300D-BCA3-4F4B-8812-141B33928F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9261D-A0EA-460C-A6BE-8F803CBE16FA}" type="datetimeFigureOut">
              <a:rPr lang="fr-FR" smtClean="0"/>
              <a:pPr/>
              <a:t>27/02/2013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D300D-BCA3-4F4B-8812-141B33928F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9261D-A0EA-460C-A6BE-8F803CBE16FA}" type="datetimeFigureOut">
              <a:rPr lang="fr-FR" smtClean="0"/>
              <a:pPr/>
              <a:t>27/02/2013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6D300D-BCA3-4F4B-8812-141B33928F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Nicolas </a:t>
            </a:r>
            <a:r>
              <a:rPr lang="fr-FR" dirty="0" err="1" smtClean="0"/>
              <a:t>Duboust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pic>
        <p:nvPicPr>
          <p:cNvPr id="4" name="Espace réservé du contenu 3" descr="tillage_e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1844824"/>
            <a:ext cx="7488832" cy="403244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1400" dirty="0" err="1" smtClean="0"/>
              <a:t>Let’s</a:t>
            </a:r>
            <a:r>
              <a:rPr lang="fr-FR" sz="1400" dirty="0" smtClean="0"/>
              <a:t> go and </a:t>
            </a:r>
            <a:r>
              <a:rPr lang="fr-FR" sz="1400" dirty="0" err="1" smtClean="0"/>
              <a:t>see</a:t>
            </a:r>
            <a:r>
              <a:rPr lang="fr-FR" sz="1400" dirty="0" smtClean="0"/>
              <a:t> </a:t>
            </a:r>
            <a:r>
              <a:rPr lang="fr-FR" sz="1400" dirty="0" err="1" smtClean="0"/>
              <a:t>what’s</a:t>
            </a:r>
            <a:r>
              <a:rPr lang="fr-FR" sz="1400" dirty="0" smtClean="0"/>
              <a:t> happening </a:t>
            </a:r>
            <a:r>
              <a:rPr lang="fr-FR" sz="1400" dirty="0" err="1" smtClean="0"/>
              <a:t>outside</a:t>
            </a:r>
            <a:r>
              <a:rPr lang="fr-FR" sz="1400" dirty="0" smtClean="0"/>
              <a:t> of </a:t>
            </a:r>
            <a:r>
              <a:rPr lang="fr-FR" sz="1400" dirty="0" err="1" smtClean="0"/>
              <a:t>my</a:t>
            </a:r>
            <a:r>
              <a:rPr lang="fr-FR" sz="1400" dirty="0" smtClean="0"/>
              <a:t> </a:t>
            </a:r>
            <a:r>
              <a:rPr lang="fr-FR" sz="1400" dirty="0" err="1" smtClean="0"/>
              <a:t>farm</a:t>
            </a:r>
            <a:endParaRPr lang="fr-FR" sz="1400" dirty="0"/>
          </a:p>
        </p:txBody>
      </p:sp>
      <p:pic>
        <p:nvPicPr>
          <p:cNvPr id="4" name="Espace réservé du contenu 3" descr="semis direct 0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IMGP009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1400" dirty="0" err="1" smtClean="0"/>
              <a:t>talking</a:t>
            </a:r>
            <a:r>
              <a:rPr lang="fr-FR" sz="1400" dirty="0" smtClean="0"/>
              <a:t> </a:t>
            </a:r>
            <a:r>
              <a:rPr lang="fr-FR" sz="1400" dirty="0" err="1" smtClean="0"/>
              <a:t>with</a:t>
            </a:r>
            <a:r>
              <a:rPr lang="fr-FR" sz="1400" dirty="0" smtClean="0"/>
              <a:t> </a:t>
            </a:r>
            <a:r>
              <a:rPr lang="fr-FR" sz="1400" dirty="0" err="1" smtClean="0"/>
              <a:t>users</a:t>
            </a:r>
            <a:r>
              <a:rPr lang="fr-FR" sz="1400" dirty="0" smtClean="0"/>
              <a:t/>
            </a:r>
            <a:br>
              <a:rPr lang="fr-FR" sz="1400" dirty="0" smtClean="0"/>
            </a:br>
            <a:endParaRPr lang="fr-FR" sz="1400" dirty="0"/>
          </a:p>
        </p:txBody>
      </p:sp>
      <p:pic>
        <p:nvPicPr>
          <p:cNvPr id="4" name="Espace réservé du contenu 3" descr="3.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1400" dirty="0" smtClean="0"/>
              <a:t>2008 </a:t>
            </a:r>
            <a:r>
              <a:rPr lang="fr-FR" sz="1400" dirty="0" err="1" smtClean="0"/>
              <a:t>Sold</a:t>
            </a:r>
            <a:r>
              <a:rPr lang="fr-FR" sz="1400" dirty="0" smtClean="0"/>
              <a:t> the </a:t>
            </a:r>
            <a:r>
              <a:rPr lang="fr-FR" sz="1400" dirty="0" err="1" smtClean="0"/>
              <a:t>vady</a:t>
            </a:r>
            <a:r>
              <a:rPr lang="fr-FR" sz="1400" dirty="0" smtClean="0"/>
              <a:t/>
            </a:r>
            <a:br>
              <a:rPr lang="fr-FR" sz="1400" dirty="0" smtClean="0"/>
            </a:br>
            <a:r>
              <a:rPr lang="fr-FR" sz="1400" dirty="0" err="1" smtClean="0"/>
              <a:t>buy</a:t>
            </a:r>
            <a:r>
              <a:rPr lang="fr-FR" sz="1400" dirty="0" smtClean="0"/>
              <a:t> a </a:t>
            </a:r>
            <a:r>
              <a:rPr lang="fr-FR" sz="1400" dirty="0" err="1" smtClean="0"/>
              <a:t>jurri</a:t>
            </a:r>
            <a:endParaRPr lang="fr-FR" sz="1400" dirty="0"/>
          </a:p>
        </p:txBody>
      </p:sp>
      <p:pic>
        <p:nvPicPr>
          <p:cNvPr id="4" name="Espace réservé du contenu 3" descr="semis Eric Leroy 0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268760"/>
            <a:ext cx="7704856" cy="411842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412776"/>
            <a:ext cx="7632848" cy="427920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1412776"/>
            <a:ext cx="6912768" cy="475252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8.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1484784"/>
            <a:ext cx="7272808" cy="482453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1600200"/>
            <a:ext cx="6768752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452880"/>
            <a:ext cx="7848872" cy="50724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 descr="Capture carte lonrai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50450" y="1600200"/>
            <a:ext cx="584309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268760"/>
            <a:ext cx="8208911" cy="525658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340768"/>
            <a:ext cx="7848872" cy="504056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38020" y="1887061"/>
            <a:ext cx="5267960" cy="395224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1600" dirty="0" err="1" smtClean="0"/>
              <a:t>Signs</a:t>
            </a:r>
            <a:r>
              <a:rPr lang="fr-FR" sz="1600" dirty="0" smtClean="0"/>
              <a:t> of life</a:t>
            </a:r>
            <a:endParaRPr lang="fr-FR" dirty="0"/>
          </a:p>
        </p:txBody>
      </p:sp>
      <p:pic>
        <p:nvPicPr>
          <p:cNvPr id="4" name="Espace réservé du contenu 3" descr="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1196752"/>
            <a:ext cx="7560840" cy="464254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1400" dirty="0" err="1" smtClean="0"/>
              <a:t>Yields</a:t>
            </a:r>
            <a:r>
              <a:rPr lang="fr-FR" sz="1400" dirty="0" smtClean="0"/>
              <a:t> not </a:t>
            </a:r>
            <a:r>
              <a:rPr lang="fr-FR" sz="1400" dirty="0" err="1" smtClean="0"/>
              <a:t>at</a:t>
            </a:r>
            <a:r>
              <a:rPr lang="fr-FR" sz="1400" dirty="0" smtClean="0"/>
              <a:t> the rendez vous</a:t>
            </a:r>
            <a:endParaRPr lang="fr-FR" sz="1400" dirty="0"/>
          </a:p>
        </p:txBody>
      </p:sp>
      <p:pic>
        <p:nvPicPr>
          <p:cNvPr id="4" name="Espace réservé du contenu 3" descr="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17.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1600200"/>
            <a:ext cx="770485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IMGP019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IMG_019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1600200"/>
            <a:ext cx="7776864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P1010413 - Copi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2230" y="1600200"/>
            <a:ext cx="803954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engrais verts 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887060"/>
            <a:ext cx="7776864" cy="427824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1000" dirty="0" smtClean="0"/>
              <a:t>La ferme du </a:t>
            </a:r>
            <a:r>
              <a:rPr lang="fr-FR" sz="1000" dirty="0" err="1" smtClean="0"/>
              <a:t>hamel</a:t>
            </a:r>
            <a:r>
              <a:rPr lang="fr-FR" sz="1000" dirty="0" smtClean="0"/>
              <a:t> : 200 ha</a:t>
            </a:r>
            <a:br>
              <a:rPr lang="fr-FR" sz="1000" dirty="0" smtClean="0"/>
            </a:br>
            <a:r>
              <a:rPr lang="fr-FR" sz="1000" dirty="0" err="1" smtClean="0"/>
              <a:t>works</a:t>
            </a:r>
            <a:r>
              <a:rPr lang="fr-FR" sz="1000" dirty="0" smtClean="0"/>
              <a:t> </a:t>
            </a:r>
            <a:r>
              <a:rPr lang="fr-FR" sz="1000" dirty="0" err="1" smtClean="0"/>
              <a:t>with</a:t>
            </a:r>
            <a:r>
              <a:rPr lang="fr-FR" sz="1000" dirty="0" smtClean="0"/>
              <a:t> a </a:t>
            </a:r>
            <a:r>
              <a:rPr lang="fr-FR" sz="1000" dirty="0" err="1" smtClean="0"/>
              <a:t>neighbourg</a:t>
            </a:r>
            <a:r>
              <a:rPr lang="fr-FR" sz="1000" dirty="0" smtClean="0"/>
              <a:t>  </a:t>
            </a:r>
            <a:r>
              <a:rPr lang="fr-FR" sz="1000" dirty="0" err="1" smtClean="0"/>
              <a:t>with</a:t>
            </a:r>
            <a:r>
              <a:rPr lang="fr-FR" sz="1000" dirty="0" smtClean="0"/>
              <a:t> 200 ha</a:t>
            </a:r>
            <a:endParaRPr lang="fr-FR" sz="1000" dirty="0"/>
          </a:p>
        </p:txBody>
      </p:sp>
      <p:pic>
        <p:nvPicPr>
          <p:cNvPr id="4" name="Espace réservé du contenu 3" descr="Capture lonrai alenco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68571" y="1600200"/>
            <a:ext cx="6806857" cy="4525963"/>
          </a:xfrm>
        </p:spPr>
      </p:pic>
      <p:sp>
        <p:nvSpPr>
          <p:cNvPr id="5" name="Flèche droite 4"/>
          <p:cNvSpPr/>
          <p:nvPr/>
        </p:nvSpPr>
        <p:spPr>
          <a:xfrm>
            <a:off x="1619672" y="256490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err="1" smtClean="0"/>
              <a:t>Lonrai</a:t>
            </a:r>
            <a:endParaRPr lang="fr-FR" sz="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engrais verts 0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887060"/>
            <a:ext cx="7776864" cy="45662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engrais verts 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1887060"/>
            <a:ext cx="7704856" cy="449426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engrais verts 0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1340768"/>
            <a:ext cx="7416824" cy="496855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engrais verts 0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859216" cy="648072"/>
          </a:xfrm>
        </p:spPr>
        <p:txBody>
          <a:bodyPr>
            <a:normAutofit/>
          </a:bodyPr>
          <a:lstStyle/>
          <a:p>
            <a:r>
              <a:rPr lang="fr-FR" sz="1400" dirty="0" smtClean="0"/>
              <a:t>2009</a:t>
            </a:r>
            <a:endParaRPr lang="fr-FR" sz="1400" dirty="0"/>
          </a:p>
        </p:txBody>
      </p:sp>
      <p:pic>
        <p:nvPicPr>
          <p:cNvPr id="4" name="Espace réservé du contenu 3" descr="Diapositive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764704"/>
            <a:ext cx="6984776" cy="5400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Diapositive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8" y="692696"/>
            <a:ext cx="7488832" cy="583264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Diapositive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548680"/>
            <a:ext cx="6840760" cy="474706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Diapositive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332656"/>
            <a:ext cx="7560840" cy="496689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Diapositive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30106" y="908720"/>
            <a:ext cx="7830326" cy="511256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Diapositive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8" y="620688"/>
            <a:ext cx="7056784" cy="554461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1400" dirty="0" err="1" smtClean="0"/>
              <a:t>Stopped</a:t>
            </a:r>
            <a:r>
              <a:rPr lang="fr-FR" sz="1400" dirty="0" smtClean="0"/>
              <a:t> </a:t>
            </a:r>
            <a:r>
              <a:rPr lang="fr-FR" sz="1400" dirty="0" err="1" smtClean="0"/>
              <a:t>plowing</a:t>
            </a:r>
            <a:r>
              <a:rPr lang="fr-FR" sz="1400" dirty="0" smtClean="0"/>
              <a:t> in 1998</a:t>
            </a:r>
            <a:endParaRPr lang="fr-FR" sz="1400" dirty="0"/>
          </a:p>
        </p:txBody>
      </p:sp>
      <p:pic>
        <p:nvPicPr>
          <p:cNvPr id="4" name="Espace réservé du contenu 3" descr="6910 labour 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2591781" y="656689"/>
            <a:ext cx="3816425" cy="648072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Diapositive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836712"/>
            <a:ext cx="6696744" cy="547260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Compil 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07820" y="1640681"/>
            <a:ext cx="5928360" cy="4445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20.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IMG_28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1412776"/>
            <a:ext cx="7632848" cy="467290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IMG_28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1788001"/>
            <a:ext cx="7344816" cy="415036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IMG_289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IMG_2895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115616" y="1844824"/>
            <a:ext cx="6120680" cy="39512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IMG_288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07820" y="1640681"/>
            <a:ext cx="5928360" cy="4445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20.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1400" dirty="0" smtClean="0"/>
              <a:t>2011</a:t>
            </a:r>
            <a:endParaRPr lang="fr-FR" sz="1400" dirty="0"/>
          </a:p>
        </p:txBody>
      </p:sp>
      <p:pic>
        <p:nvPicPr>
          <p:cNvPr id="4" name="Espace réservé du contenu 3" descr="P1000982_renamed_13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6635" y="1600200"/>
            <a:ext cx="603072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1400" dirty="0" smtClean="0"/>
              <a:t>Intensif </a:t>
            </a:r>
            <a:r>
              <a:rPr lang="fr-FR" sz="1400" dirty="0" err="1" smtClean="0"/>
              <a:t>no_till</a:t>
            </a:r>
            <a:endParaRPr lang="fr-FR" sz="1400" dirty="0"/>
          </a:p>
        </p:txBody>
      </p:sp>
      <p:pic>
        <p:nvPicPr>
          <p:cNvPr id="4" name="Espace réservé du contenu 3" descr="1041181au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2204864"/>
            <a:ext cx="6480720" cy="331236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P1020738[1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IMG_00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fr-FR" sz="1400" dirty="0"/>
          </a:p>
        </p:txBody>
      </p:sp>
      <p:pic>
        <p:nvPicPr>
          <p:cNvPr id="4" name="Espace réservé du contenu 3" descr="17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21.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23.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P10202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semis au jury 0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33600" y="2034381"/>
            <a:ext cx="4876800" cy="3657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1400" dirty="0" smtClean="0"/>
              <a:t>2002</a:t>
            </a:r>
            <a:endParaRPr lang="fr-FR" sz="1400" dirty="0"/>
          </a:p>
        </p:txBody>
      </p:sp>
      <p:pic>
        <p:nvPicPr>
          <p:cNvPr id="4" name="Espace réservé du contenu 3" descr="semis2006 0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IMG_00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IMG_00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Capture vdt atrazine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67335" y="1600200"/>
            <a:ext cx="700933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Capture vdt paroi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55509" y="1600200"/>
            <a:ext cx="7232981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1400" dirty="0" err="1" smtClean="0"/>
              <a:t>My</a:t>
            </a:r>
            <a:r>
              <a:rPr lang="fr-FR" sz="1400" dirty="0" smtClean="0"/>
              <a:t> goals :</a:t>
            </a:r>
            <a:endParaRPr lang="fr-FR" sz="1400" dirty="0"/>
          </a:p>
        </p:txBody>
      </p:sp>
      <p:pic>
        <p:nvPicPr>
          <p:cNvPr id="4" name="Espace réservé du contenu 3" descr="TCS Suisse10 (16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TCS Suisse10 (15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1600200"/>
            <a:ext cx="7560839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fev stri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2639" y="1600200"/>
            <a:ext cx="3398721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1400" dirty="0" smtClean="0"/>
              <a:t>Never </a:t>
            </a:r>
            <a:r>
              <a:rPr lang="fr-FR" sz="1400" dirty="0" err="1" smtClean="0"/>
              <a:t>forget</a:t>
            </a:r>
            <a:r>
              <a:rPr lang="fr-FR" sz="1400" dirty="0" smtClean="0"/>
              <a:t> </a:t>
            </a:r>
            <a:r>
              <a:rPr lang="fr-FR" sz="1400" dirty="0" err="1" smtClean="0"/>
              <a:t>we</a:t>
            </a:r>
            <a:r>
              <a:rPr lang="fr-FR" sz="1400" dirty="0" smtClean="0"/>
              <a:t> are </a:t>
            </a:r>
            <a:r>
              <a:rPr lang="fr-FR" sz="1400" dirty="0" err="1" smtClean="0"/>
              <a:t>borrowing</a:t>
            </a:r>
            <a:r>
              <a:rPr lang="fr-FR" sz="1400" dirty="0" smtClean="0"/>
              <a:t> </a:t>
            </a:r>
            <a:r>
              <a:rPr lang="fr-FR" sz="1400" dirty="0" err="1" smtClean="0"/>
              <a:t>their</a:t>
            </a:r>
            <a:r>
              <a:rPr lang="fr-FR" sz="1400" dirty="0" smtClean="0"/>
              <a:t> </a:t>
            </a:r>
            <a:r>
              <a:rPr lang="fr-FR" sz="1400" dirty="0" err="1" smtClean="0"/>
              <a:t>earth</a:t>
            </a:r>
            <a:endParaRPr lang="fr-FR" sz="1400" dirty="0"/>
          </a:p>
        </p:txBody>
      </p:sp>
      <p:pic>
        <p:nvPicPr>
          <p:cNvPr id="4" name="Espace réservé du contenu 3" descr="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1400" dirty="0" err="1" smtClean="0"/>
              <a:t>Two</a:t>
            </a:r>
            <a:r>
              <a:rPr lang="fr-FR" sz="1400" dirty="0" smtClean="0"/>
              <a:t> </a:t>
            </a:r>
            <a:r>
              <a:rPr lang="fr-FR" sz="1400" dirty="0" err="1" smtClean="0"/>
              <a:t>plow</a:t>
            </a:r>
            <a:r>
              <a:rPr lang="fr-FR" sz="1400" dirty="0" smtClean="0"/>
              <a:t> pan :</a:t>
            </a:r>
            <a:br>
              <a:rPr lang="fr-FR" sz="1400" dirty="0" smtClean="0"/>
            </a:br>
            <a:r>
              <a:rPr lang="fr-FR" sz="1400" dirty="0" err="1" smtClean="0"/>
              <a:t>plow</a:t>
            </a:r>
            <a:r>
              <a:rPr lang="fr-FR" sz="1400" dirty="0" smtClean="0"/>
              <a:t/>
            </a:r>
            <a:br>
              <a:rPr lang="fr-FR" sz="1400" dirty="0" smtClean="0"/>
            </a:br>
            <a:r>
              <a:rPr lang="fr-FR" sz="1400" dirty="0" err="1" smtClean="0"/>
              <a:t>no_till</a:t>
            </a:r>
            <a:endParaRPr lang="fr-FR" sz="1400" dirty="0"/>
          </a:p>
        </p:txBody>
      </p:sp>
      <p:pic>
        <p:nvPicPr>
          <p:cNvPr id="4" name="Espace réservé du contenu 3" descr="IMG_02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IMG_006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600200"/>
            <a:ext cx="828091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IMG_006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Diapositive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8" y="1124744"/>
            <a:ext cx="7056784" cy="525658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1200" dirty="0" smtClean="0"/>
              <a:t>The group </a:t>
            </a:r>
            <a:r>
              <a:rPr lang="fr-FR" sz="1200" dirty="0" err="1" smtClean="0"/>
              <a:t>will</a:t>
            </a:r>
            <a:r>
              <a:rPr lang="fr-FR" sz="1200" dirty="0" smtClean="0"/>
              <a:t> </a:t>
            </a:r>
            <a:r>
              <a:rPr lang="fr-FR" sz="1200" dirty="0" err="1" smtClean="0"/>
              <a:t>always</a:t>
            </a:r>
            <a:r>
              <a:rPr lang="fr-FR" sz="1200" dirty="0" smtClean="0"/>
              <a:t> </a:t>
            </a:r>
            <a:r>
              <a:rPr lang="fr-FR" sz="1200" dirty="0" err="1" smtClean="0"/>
              <a:t>be</a:t>
            </a:r>
            <a:r>
              <a:rPr lang="fr-FR" sz="1200" dirty="0" smtClean="0"/>
              <a:t> </a:t>
            </a:r>
            <a:r>
              <a:rPr lang="fr-FR" sz="1200" dirty="0" err="1" smtClean="0"/>
              <a:t>stronger</a:t>
            </a:r>
            <a:r>
              <a:rPr lang="fr-FR" sz="1200" dirty="0" smtClean="0"/>
              <a:t> </a:t>
            </a:r>
            <a:r>
              <a:rPr lang="fr-FR" sz="1200" dirty="0" err="1" smtClean="0"/>
              <a:t>than</a:t>
            </a:r>
            <a:r>
              <a:rPr lang="fr-FR" sz="1200" dirty="0" smtClean="0"/>
              <a:t> the </a:t>
            </a:r>
            <a:r>
              <a:rPr lang="fr-FR" sz="1200" dirty="0" err="1" smtClean="0"/>
              <a:t>strongest</a:t>
            </a:r>
            <a:r>
              <a:rPr lang="fr-FR" sz="1200" dirty="0" smtClean="0"/>
              <a:t> </a:t>
            </a:r>
            <a:r>
              <a:rPr lang="fr-FR" sz="1200" dirty="0" smtClean="0"/>
              <a:t> </a:t>
            </a:r>
            <a:r>
              <a:rPr lang="fr-FR" sz="1200" dirty="0" err="1" smtClean="0"/>
              <a:t>individual</a:t>
            </a:r>
            <a:r>
              <a:rPr lang="fr-FR" sz="1200" dirty="0" smtClean="0"/>
              <a:t> in </a:t>
            </a:r>
            <a:r>
              <a:rPr lang="fr-FR" sz="1200" dirty="0" smtClean="0"/>
              <a:t>the group</a:t>
            </a:r>
            <a:br>
              <a:rPr lang="fr-FR" sz="1200" dirty="0" smtClean="0"/>
            </a:br>
            <a:endParaRPr lang="fr-FR" sz="1200" dirty="0"/>
          </a:p>
        </p:txBody>
      </p:sp>
      <p:pic>
        <p:nvPicPr>
          <p:cNvPr id="4" name="Espace réservé du contenu 3" descr="P10301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20800" y="1484784"/>
            <a:ext cx="6502400" cy="420719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1400" dirty="0" smtClean="0"/>
              <a:t>Small rotation :  </a:t>
            </a:r>
            <a:r>
              <a:rPr lang="fr-FR" sz="1400" dirty="0" err="1" smtClean="0"/>
              <a:t>slugs</a:t>
            </a:r>
            <a:r>
              <a:rPr lang="fr-FR" sz="1400" dirty="0" smtClean="0"/>
              <a:t> </a:t>
            </a:r>
            <a:r>
              <a:rPr lang="fr-FR" sz="1400" dirty="0" err="1" smtClean="0"/>
              <a:t>weeds</a:t>
            </a:r>
            <a:r>
              <a:rPr lang="fr-FR" sz="1400" dirty="0" smtClean="0"/>
              <a:t> </a:t>
            </a:r>
            <a:r>
              <a:rPr lang="fr-FR" sz="1400" dirty="0" err="1" smtClean="0"/>
              <a:t>low</a:t>
            </a:r>
            <a:r>
              <a:rPr lang="fr-FR" sz="1400" dirty="0" smtClean="0"/>
              <a:t> </a:t>
            </a:r>
            <a:r>
              <a:rPr lang="fr-FR" sz="1400" dirty="0" err="1" smtClean="0"/>
              <a:t>yie</a:t>
            </a:r>
            <a:r>
              <a:rPr lang="fr-FR" sz="1400" dirty="0" err="1" smtClean="0"/>
              <a:t>lds</a:t>
            </a:r>
            <a:r>
              <a:rPr lang="fr-FR" sz="1400" dirty="0" smtClean="0"/>
              <a:t/>
            </a:r>
            <a:br>
              <a:rPr lang="fr-FR" sz="1400" dirty="0" smtClean="0"/>
            </a:br>
            <a:endParaRPr lang="fr-FR" sz="1400" dirty="0"/>
          </a:p>
        </p:txBody>
      </p:sp>
      <p:pic>
        <p:nvPicPr>
          <p:cNvPr id="4" name="Espace réservé du contenu 3" descr="Photo 00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46033" y="1600200"/>
            <a:ext cx="5651934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1400" dirty="0" err="1" smtClean="0"/>
              <a:t>What</a:t>
            </a:r>
            <a:r>
              <a:rPr lang="fr-FR" sz="1400" dirty="0" smtClean="0"/>
              <a:t> </a:t>
            </a:r>
            <a:r>
              <a:rPr lang="fr-FR" sz="1400" dirty="0" err="1" smtClean="0"/>
              <a:t>should</a:t>
            </a:r>
            <a:r>
              <a:rPr lang="fr-FR" sz="1400" dirty="0" smtClean="0"/>
              <a:t> i do ?</a:t>
            </a:r>
            <a:br>
              <a:rPr lang="fr-FR" sz="1400" dirty="0" smtClean="0"/>
            </a:br>
            <a:r>
              <a:rPr lang="fr-FR" sz="1400" dirty="0" err="1" smtClean="0"/>
              <a:t>Plowing</a:t>
            </a:r>
            <a:r>
              <a:rPr lang="fr-FR" sz="1400" dirty="0" smtClean="0"/>
              <a:t> once </a:t>
            </a:r>
            <a:r>
              <a:rPr lang="fr-FR" sz="1400" dirty="0" err="1" smtClean="0"/>
              <a:t>again</a:t>
            </a:r>
            <a:r>
              <a:rPr lang="fr-FR" sz="1400" dirty="0" smtClean="0"/>
              <a:t/>
            </a:r>
            <a:br>
              <a:rPr lang="fr-FR" sz="1400" dirty="0" smtClean="0"/>
            </a:br>
            <a:r>
              <a:rPr lang="fr-FR" sz="1400" dirty="0" smtClean="0"/>
              <a:t>direct </a:t>
            </a:r>
            <a:r>
              <a:rPr lang="fr-FR" sz="1400" dirty="0" err="1" smtClean="0"/>
              <a:t>drilling</a:t>
            </a:r>
            <a:r>
              <a:rPr lang="fr-FR" sz="1400" dirty="0" smtClean="0"/>
              <a:t> ?</a:t>
            </a:r>
            <a:endParaRPr lang="fr-FR" sz="1400" dirty="0"/>
          </a:p>
        </p:txBody>
      </p:sp>
      <p:pic>
        <p:nvPicPr>
          <p:cNvPr id="4" name="Espace réservé du contenu 3" descr="IMGP01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84</Words>
  <Application>Microsoft Office PowerPoint</Application>
  <PresentationFormat>Affichage à l'écran (4:3)</PresentationFormat>
  <Paragraphs>19</Paragraphs>
  <Slides>74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74</vt:i4>
      </vt:variant>
    </vt:vector>
  </HeadingPairs>
  <TitlesOfParts>
    <vt:vector size="75" baseType="lpstr">
      <vt:lpstr>Thème Office</vt:lpstr>
      <vt:lpstr>Nicolas Duboust </vt:lpstr>
      <vt:lpstr>Diapositive 2</vt:lpstr>
      <vt:lpstr>La ferme du hamel : 200 ha works with a neighbourg  with 200 ha</vt:lpstr>
      <vt:lpstr>Stopped plowing in 1998</vt:lpstr>
      <vt:lpstr>Intensif no_till</vt:lpstr>
      <vt:lpstr>2002</vt:lpstr>
      <vt:lpstr>Two plow pan : plow no_till</vt:lpstr>
      <vt:lpstr>Small rotation :  slugs weeds low yields </vt:lpstr>
      <vt:lpstr>What should i do ? Plowing once again direct drilling ?</vt:lpstr>
      <vt:lpstr>Let’s go and see what’s happening outside of my farm</vt:lpstr>
      <vt:lpstr>Diapositive 11</vt:lpstr>
      <vt:lpstr>talking with users </vt:lpstr>
      <vt:lpstr>2008 Sold the vady buy a jurri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Signs of life</vt:lpstr>
      <vt:lpstr>Yields not at the rendez vous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2009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Diapositive 45</vt:lpstr>
      <vt:lpstr>Diapositive 46</vt:lpstr>
      <vt:lpstr>Diapositive 47</vt:lpstr>
      <vt:lpstr>Diapositive 48</vt:lpstr>
      <vt:lpstr>2011</vt:lpstr>
      <vt:lpstr>Diapositive 50</vt:lpstr>
      <vt:lpstr>Diapositive 51</vt:lpstr>
      <vt:lpstr>Diapositive 52</vt:lpstr>
      <vt:lpstr>Diapositive 53</vt:lpstr>
      <vt:lpstr>Diapositive 54</vt:lpstr>
      <vt:lpstr>Diapositive 55</vt:lpstr>
      <vt:lpstr>Diapositive 56</vt:lpstr>
      <vt:lpstr>Diapositive 57</vt:lpstr>
      <vt:lpstr>Diapositive 58</vt:lpstr>
      <vt:lpstr>Diapositive 59</vt:lpstr>
      <vt:lpstr>Diapositive 60</vt:lpstr>
      <vt:lpstr>Diapositive 61</vt:lpstr>
      <vt:lpstr>Diapositive 62</vt:lpstr>
      <vt:lpstr>Diapositive 63</vt:lpstr>
      <vt:lpstr>My goals :</vt:lpstr>
      <vt:lpstr>Diapositive 65</vt:lpstr>
      <vt:lpstr>Diapositive 66</vt:lpstr>
      <vt:lpstr>Diapositive 67</vt:lpstr>
      <vt:lpstr>Diapositive 68</vt:lpstr>
      <vt:lpstr>Never forget we are borrowing their earth</vt:lpstr>
      <vt:lpstr>Diapositive 70</vt:lpstr>
      <vt:lpstr>Diapositive 71</vt:lpstr>
      <vt:lpstr>Diapositive 72</vt:lpstr>
      <vt:lpstr>The group will always be stronger than the strongest  individual in the group </vt:lpstr>
      <vt:lpstr>Diapositive 74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sebastien farin</dc:creator>
  <cp:lastModifiedBy>sebastien farin</cp:lastModifiedBy>
  <cp:revision>32</cp:revision>
  <dcterms:created xsi:type="dcterms:W3CDTF">2013-02-26T21:51:06Z</dcterms:created>
  <dcterms:modified xsi:type="dcterms:W3CDTF">2013-02-27T18:52:43Z</dcterms:modified>
</cp:coreProperties>
</file>